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hSvlFECJfdTIbGA37s3I8BvJxn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62a088d3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Uitvindingen zijn superbelangrijk! Ze zijn net als de slimme ideeën die mensen bedenken om dingen makkelijker te maken. Ze helpen ons problemen op te lossen en nieuwe dingen te ontdekken. Denk maar aan elektriciteit, computers en medicijnen. Deze dingen hebben onze levens echt veranderd!</a:t>
            </a:r>
            <a:endParaRPr/>
          </a:p>
        </p:txBody>
      </p:sp>
      <p:sp>
        <p:nvSpPr>
          <p:cNvPr id="149" name="Google Shape;149;g2c62a088d3c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62a088d3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Leerlingen gaan in groepje van 3 à 4 leerlingen een tijdperk uitkiezen. Over dit tijdperk gaan ze informatie zoeken. Ze vullen hun informatie in op blz.1 van de werkbrief. </a:t>
            </a:r>
            <a:endParaRPr/>
          </a:p>
        </p:txBody>
      </p:sp>
      <p:sp>
        <p:nvSpPr>
          <p:cNvPr id="156" name="Google Shape;156;g2c62a088d3c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Als ze alle informatie gevonden hebben, gaan ze hun scènes kort beschrijven en ‘tekenen’.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Leerlingen gaan eerst hun scenes filmen voor het greenscreen, daarna voegen ze hun scènes samen in Imovie en zetten ze er geluiden/ muziek onder. </a:t>
            </a:r>
            <a:endParaRPr/>
          </a:p>
        </p:txBody>
      </p:sp>
      <p:sp>
        <p:nvSpPr>
          <p:cNvPr id="172" name="Google Shape;1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c628e3510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2c628e35102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Ga in gesprek met de leerlingen over deze vraag. Waar zouden de leerlingen heen willen? In de volgende 7 dia’s laat je leerlingen 7 tijdperken zien.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628e3510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Jagers en boeren: </a:t>
            </a:r>
            <a:r>
              <a:rPr lang="en-US"/>
              <a:t>ongeveer 2 miljoen jaar geleden tot 10.000 voor Christus</a:t>
            </a:r>
            <a:endParaRPr/>
          </a:p>
        </p:txBody>
      </p:sp>
      <p:sp>
        <p:nvSpPr>
          <p:cNvPr id="100" name="Google Shape;100;g2c628e3510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c628e3510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Grieken en Romeinen (ongeveer 800 voor Christus tot 500 na Christus)</a:t>
            </a:r>
            <a:endParaRPr/>
          </a:p>
        </p:txBody>
      </p:sp>
      <p:sp>
        <p:nvSpPr>
          <p:cNvPr id="107" name="Google Shape;107;g2c628e35102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628e3510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Ridders en kastelen (ongeveer 500 tot 1500 na Christus)</a:t>
            </a:r>
            <a:endParaRPr/>
          </a:p>
        </p:txBody>
      </p:sp>
      <p:sp>
        <p:nvSpPr>
          <p:cNvPr id="114" name="Google Shape;114;g2c628e35102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62a088d3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Ontdekkingsreizen (late 15e eeuw tot 17e eeuw) </a:t>
            </a:r>
            <a:endParaRPr/>
          </a:p>
        </p:txBody>
      </p:sp>
      <p:sp>
        <p:nvSpPr>
          <p:cNvPr id="121" name="Google Shape;121;g2c62a088d3c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c62a088d3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Gouden Eeuw ( 17e eeuw)</a:t>
            </a:r>
            <a:endParaRPr/>
          </a:p>
        </p:txBody>
      </p:sp>
      <p:sp>
        <p:nvSpPr>
          <p:cNvPr id="128" name="Google Shape;128;g2c62a088d3c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c62a088d3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Industriële Revolutie (late 18e eeuw tot begin 19e eeuw)</a:t>
            </a:r>
            <a:endParaRPr/>
          </a:p>
        </p:txBody>
      </p:sp>
      <p:sp>
        <p:nvSpPr>
          <p:cNvPr id="135" name="Google Shape;135;g2c62a088d3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62a088d3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Tweede Wereldoorlog (1939-1945)</a:t>
            </a:r>
            <a:endParaRPr/>
          </a:p>
        </p:txBody>
      </p:sp>
      <p:sp>
        <p:nvSpPr>
          <p:cNvPr id="142" name="Google Shape;142;g2c62a088d3c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21.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9.png"/><Relationship Id="rId7"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verven, Moderne kunst, Schilderverf, kunst" id="85" name="Google Shape;85;p1"/>
          <p:cNvPicPr preferRelativeResize="0"/>
          <p:nvPr/>
        </p:nvPicPr>
        <p:blipFill rotWithShape="1">
          <a:blip r:embed="rId3">
            <a:alphaModFix/>
          </a:blip>
          <a:srcRect b="1039" l="0" r="0" t="4818"/>
          <a:stretch/>
        </p:blipFill>
        <p:spPr>
          <a:xfrm>
            <a:off x="-3047" y="10"/>
            <a:ext cx="12192000" cy="6857988"/>
          </a:xfrm>
          <a:prstGeom prst="rect">
            <a:avLst/>
          </a:prstGeom>
          <a:noFill/>
          <a:ln>
            <a:noFill/>
          </a:ln>
        </p:spPr>
      </p:pic>
      <p:sp>
        <p:nvSpPr>
          <p:cNvPr id="86" name="Google Shape;86;p1"/>
          <p:cNvSpPr/>
          <p:nvPr/>
        </p:nvSpPr>
        <p:spPr>
          <a:xfrm>
            <a:off x="0" y="2207602"/>
            <a:ext cx="12192000" cy="3162000"/>
          </a:xfrm>
          <a:prstGeom prst="rect">
            <a:avLst/>
          </a:prstGeom>
          <a:gradFill>
            <a:gsLst>
              <a:gs pos="0">
                <a:srgbClr val="000000">
                  <a:alpha val="0"/>
                </a:srgbClr>
              </a:gs>
              <a:gs pos="25000">
                <a:srgbClr val="000000">
                  <a:alpha val="14901"/>
                </a:srgbClr>
              </a:gs>
              <a:gs pos="50000">
                <a:srgbClr val="000000">
                  <a:alpha val="29803"/>
                </a:srgbClr>
              </a:gs>
              <a:gs pos="75000">
                <a:srgbClr val="000000">
                  <a:alpha val="14901"/>
                </a:srgbClr>
              </a:gs>
              <a:gs pos="100000">
                <a:srgbClr val="000000">
                  <a:alpha val="0"/>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ph type="ctrTitle"/>
          </p:nvPr>
        </p:nvSpPr>
        <p:spPr>
          <a:xfrm>
            <a:off x="272650" y="325550"/>
            <a:ext cx="6365100" cy="3574800"/>
          </a:xfrm>
          <a:prstGeom prst="rect">
            <a:avLst/>
          </a:prstGeom>
          <a:noFill/>
          <a:ln>
            <a:noFill/>
          </a:ln>
          <a:effectLst>
            <a:outerShdw blurRad="50800" rotWithShape="0" algn="tl" dir="2700000" dist="38100">
              <a:srgbClr val="000000">
                <a:alpha val="40000"/>
              </a:srgbClr>
            </a:outerShdw>
          </a:effectLst>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Calibri"/>
              <a:buNone/>
            </a:pPr>
            <a:r>
              <a:rPr lang="en-US" sz="8000">
                <a:solidFill>
                  <a:srgbClr val="FFFFFF"/>
                </a:solidFill>
              </a:rPr>
              <a:t>Een reis door </a:t>
            </a:r>
            <a:endParaRPr sz="8000">
              <a:solidFill>
                <a:srgbClr val="FFFFFF"/>
              </a:solidFill>
            </a:endParaRPr>
          </a:p>
          <a:p>
            <a:pPr indent="0" lvl="0" marL="0" rtl="0" algn="ctr">
              <a:lnSpc>
                <a:spcPct val="90000"/>
              </a:lnSpc>
              <a:spcBef>
                <a:spcPts val="0"/>
              </a:spcBef>
              <a:spcAft>
                <a:spcPts val="0"/>
              </a:spcAft>
              <a:buClr>
                <a:schemeClr val="dk1"/>
              </a:buClr>
              <a:buSzPts val="5200"/>
              <a:buFont typeface="Calibri"/>
              <a:buNone/>
            </a:pPr>
            <a:r>
              <a:rPr lang="en-US" sz="8000">
                <a:solidFill>
                  <a:srgbClr val="FFFFFF"/>
                </a:solidFill>
              </a:rPr>
              <a:t>de tijd</a:t>
            </a:r>
            <a:endParaRPr sz="8000">
              <a:solidFill>
                <a:srgbClr val="FFFFFF"/>
              </a:solidFill>
            </a:endParaRPr>
          </a:p>
        </p:txBody>
      </p:sp>
      <p:sp>
        <p:nvSpPr>
          <p:cNvPr id="88" name="Google Shape;88;p1"/>
          <p:cNvSpPr txBox="1"/>
          <p:nvPr>
            <p:ph idx="1" type="subTitle"/>
          </p:nvPr>
        </p:nvSpPr>
        <p:spPr>
          <a:xfrm>
            <a:off x="789325" y="4086800"/>
            <a:ext cx="5212800" cy="1282800"/>
          </a:xfrm>
          <a:prstGeom prst="rect">
            <a:avLst/>
          </a:prstGeom>
          <a:no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solidFill>
                  <a:srgbClr val="FFFFFF"/>
                </a:solidFill>
              </a:rPr>
              <a:t>Greenscreenles bovenbouw</a:t>
            </a:r>
            <a:endParaRPr>
              <a:solidFill>
                <a:srgbClr val="FFFFFF"/>
              </a:solidFill>
            </a:endParaRPr>
          </a:p>
        </p:txBody>
      </p:sp>
      <p:pic>
        <p:nvPicPr>
          <p:cNvPr id="89" name="Google Shape;89;p1"/>
          <p:cNvPicPr preferRelativeResize="0"/>
          <p:nvPr/>
        </p:nvPicPr>
        <p:blipFill rotWithShape="1">
          <a:blip r:embed="rId4">
            <a:alphaModFix/>
          </a:blip>
          <a:srcRect b="0" l="0" r="0" t="22021"/>
          <a:stretch/>
        </p:blipFill>
        <p:spPr>
          <a:xfrm rot="-2">
            <a:off x="6002113" y="1213451"/>
            <a:ext cx="6242711" cy="55760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g2c62a088d3c_0_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52" name="Google Shape;152;g2c62a088d3c_0_22"/>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53" name="Google Shape;153;g2c62a088d3c_0_22"/>
          <p:cNvPicPr preferRelativeResize="0"/>
          <p:nvPr/>
        </p:nvPicPr>
        <p:blipFill>
          <a:blip r:embed="rId4">
            <a:alphaModFix/>
          </a:blip>
          <a:stretch>
            <a:fillRect/>
          </a:stretch>
        </p:blipFill>
        <p:spPr>
          <a:xfrm>
            <a:off x="1601675" y="136000"/>
            <a:ext cx="8988650" cy="6354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g2c62a088d3c_0_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fotolijst, schermopname, Rechthoek&#10;&#10;Automatisch gegenereerde beschrijving" id="159" name="Google Shape;159;g2c62a088d3c_0_33"/>
          <p:cNvPicPr preferRelativeResize="0"/>
          <p:nvPr>
            <p:ph idx="1" type="body"/>
          </p:nvPr>
        </p:nvPicPr>
        <p:blipFill rotWithShape="1">
          <a:blip r:embed="rId3">
            <a:alphaModFix/>
          </a:blip>
          <a:srcRect b="2890" l="0" r="0" t="2965"/>
          <a:stretch/>
        </p:blipFill>
        <p:spPr>
          <a:xfrm>
            <a:off x="52445"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60" name="Google Shape;160;g2c62a088d3c_0_33"/>
          <p:cNvPicPr preferRelativeResize="0"/>
          <p:nvPr/>
        </p:nvPicPr>
        <p:blipFill rotWithShape="1">
          <a:blip r:embed="rId4">
            <a:alphaModFix/>
          </a:blip>
          <a:srcRect b="16198" l="6657" r="9181" t="22023"/>
          <a:stretch/>
        </p:blipFill>
        <p:spPr>
          <a:xfrm rot="-2">
            <a:off x="5914250" y="1161026"/>
            <a:ext cx="5253600" cy="4417645"/>
          </a:xfrm>
          <a:prstGeom prst="rect">
            <a:avLst/>
          </a:prstGeom>
          <a:noFill/>
          <a:ln>
            <a:noFill/>
          </a:ln>
        </p:spPr>
      </p:pic>
      <p:pic>
        <p:nvPicPr>
          <p:cNvPr id="161" name="Google Shape;161;g2c62a088d3c_0_33"/>
          <p:cNvPicPr preferRelativeResize="0"/>
          <p:nvPr/>
        </p:nvPicPr>
        <p:blipFill>
          <a:blip r:embed="rId5">
            <a:alphaModFix/>
          </a:blip>
          <a:stretch>
            <a:fillRect/>
          </a:stretch>
        </p:blipFill>
        <p:spPr>
          <a:xfrm rot="-684085">
            <a:off x="1637324" y="706884"/>
            <a:ext cx="3596502" cy="5092356"/>
          </a:xfrm>
          <a:prstGeom prst="rect">
            <a:avLst/>
          </a:prstGeom>
          <a:noFill/>
          <a:ln cap="flat" cmpd="sng" w="9525">
            <a:solidFill>
              <a:schemeClr val="dk2"/>
            </a:solidFill>
            <a:prstDash val="dash"/>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67" name="Google Shape;167;p5"/>
          <p:cNvPicPr preferRelativeResize="0"/>
          <p:nvPr>
            <p:ph idx="1" type="body"/>
          </p:nvPr>
        </p:nvPicPr>
        <p:blipFill rotWithShape="1">
          <a:blip r:embed="rId3">
            <a:alphaModFix/>
          </a:blip>
          <a:srcRect b="3005" l="0" r="0" t="2852"/>
          <a:stretch/>
        </p:blipFill>
        <p:spPr>
          <a:xfrm>
            <a:off x="20" y="10"/>
            <a:ext cx="12191979" cy="6857988"/>
          </a:xfrm>
          <a:prstGeom prst="rect">
            <a:avLst/>
          </a:prstGeom>
          <a:noFill/>
          <a:ln>
            <a:noFill/>
          </a:ln>
          <a:effectLst>
            <a:outerShdw blurRad="596900" sx="87000" rotWithShape="0" algn="ctr" dir="8820000" dist="330200" sy="87000">
              <a:srgbClr val="000000">
                <a:alpha val="28627"/>
              </a:srgbClr>
            </a:outerShdw>
          </a:effectLst>
        </p:spPr>
      </p:pic>
      <p:pic>
        <p:nvPicPr>
          <p:cNvPr id="168" name="Google Shape;168;p5"/>
          <p:cNvPicPr preferRelativeResize="0"/>
          <p:nvPr/>
        </p:nvPicPr>
        <p:blipFill>
          <a:blip r:embed="rId4">
            <a:alphaModFix/>
          </a:blip>
          <a:stretch>
            <a:fillRect/>
          </a:stretch>
        </p:blipFill>
        <p:spPr>
          <a:xfrm rot="403588">
            <a:off x="7961313" y="750747"/>
            <a:ext cx="3513474" cy="5010356"/>
          </a:xfrm>
          <a:prstGeom prst="rect">
            <a:avLst/>
          </a:prstGeom>
          <a:noFill/>
          <a:ln cap="flat" cmpd="sng" w="9525">
            <a:solidFill>
              <a:schemeClr val="dk2"/>
            </a:solidFill>
            <a:prstDash val="dash"/>
            <a:round/>
            <a:headEnd len="sm" w="sm" type="none"/>
            <a:tailEnd len="sm" w="sm" type="none"/>
          </a:ln>
        </p:spPr>
      </p:pic>
      <p:sp>
        <p:nvSpPr>
          <p:cNvPr id="169" name="Google Shape;169;p5"/>
          <p:cNvSpPr txBox="1"/>
          <p:nvPr/>
        </p:nvSpPr>
        <p:spPr>
          <a:xfrm>
            <a:off x="744525" y="891325"/>
            <a:ext cx="7036200" cy="4729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US" sz="2500">
                <a:solidFill>
                  <a:schemeClr val="dk1"/>
                </a:solidFill>
                <a:latin typeface="Calibri"/>
                <a:ea typeface="Calibri"/>
                <a:cs typeface="Calibri"/>
                <a:sym typeface="Calibri"/>
              </a:rPr>
              <a:t>Reis door de tijd</a:t>
            </a:r>
            <a:endParaRPr b="1"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500" u="sng">
                <a:solidFill>
                  <a:schemeClr val="dk1"/>
                </a:solidFill>
                <a:latin typeface="Calibri"/>
                <a:ea typeface="Calibri"/>
                <a:cs typeface="Calibri"/>
                <a:sym typeface="Calibri"/>
              </a:rPr>
              <a:t>Scène 1: </a:t>
            </a:r>
            <a:r>
              <a:rPr lang="en-US" sz="2500">
                <a:solidFill>
                  <a:schemeClr val="dk1"/>
                </a:solidFill>
                <a:latin typeface="Calibri"/>
                <a:ea typeface="Calibri"/>
                <a:cs typeface="Calibri"/>
                <a:sym typeface="Calibri"/>
              </a:rPr>
              <a:t>Jullie gaan in de tijdmachine.</a:t>
            </a:r>
            <a:endParaRPr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500" u="sng">
                <a:solidFill>
                  <a:schemeClr val="dk1"/>
                </a:solidFill>
                <a:latin typeface="Calibri"/>
                <a:ea typeface="Calibri"/>
                <a:cs typeface="Calibri"/>
                <a:sym typeface="Calibri"/>
              </a:rPr>
              <a:t>Scène 2:</a:t>
            </a:r>
            <a:r>
              <a:rPr lang="en-US" sz="2500">
                <a:solidFill>
                  <a:schemeClr val="dk1"/>
                </a:solidFill>
                <a:latin typeface="Calibri"/>
                <a:ea typeface="Calibri"/>
                <a:cs typeface="Calibri"/>
                <a:sym typeface="Calibri"/>
              </a:rPr>
              <a:t>  Jullie reizen door de tijd in de tijdmachine.</a:t>
            </a:r>
            <a:endParaRPr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500" u="sng">
                <a:solidFill>
                  <a:schemeClr val="dk1"/>
                </a:solidFill>
                <a:latin typeface="Calibri"/>
                <a:ea typeface="Calibri"/>
                <a:cs typeface="Calibri"/>
                <a:sym typeface="Calibri"/>
              </a:rPr>
              <a:t>Scène 3: </a:t>
            </a:r>
            <a:r>
              <a:rPr lang="en-US" sz="2500">
                <a:solidFill>
                  <a:schemeClr val="dk1"/>
                </a:solidFill>
                <a:latin typeface="Calibri"/>
                <a:ea typeface="Calibri"/>
                <a:cs typeface="Calibri"/>
                <a:sym typeface="Calibri"/>
              </a:rPr>
              <a:t>Jullie komen aan in jullie uitgekozen tijdperk en ontdekken de uitvinding.</a:t>
            </a:r>
            <a:endParaRPr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500" u="sng">
                <a:solidFill>
                  <a:schemeClr val="dk1"/>
                </a:solidFill>
                <a:latin typeface="Calibri"/>
                <a:ea typeface="Calibri"/>
                <a:cs typeface="Calibri"/>
                <a:sym typeface="Calibri"/>
              </a:rPr>
              <a:t>Scène 4: </a:t>
            </a:r>
            <a:r>
              <a:rPr lang="en-US" sz="2500">
                <a:solidFill>
                  <a:schemeClr val="dk1"/>
                </a:solidFill>
                <a:latin typeface="Calibri"/>
                <a:ea typeface="Calibri"/>
                <a:cs typeface="Calibri"/>
                <a:sym typeface="Calibri"/>
              </a:rPr>
              <a:t>Jullie keren terug naar het heden.</a:t>
            </a:r>
            <a:endParaRPr sz="25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lang="en-US" sz="2500" u="sng">
                <a:solidFill>
                  <a:schemeClr val="dk1"/>
                </a:solidFill>
                <a:latin typeface="Calibri"/>
                <a:ea typeface="Calibri"/>
                <a:cs typeface="Calibri"/>
                <a:sym typeface="Calibri"/>
              </a:rPr>
              <a:t>Scène 5: </a:t>
            </a:r>
            <a:r>
              <a:rPr lang="en-US" sz="2500">
                <a:solidFill>
                  <a:schemeClr val="dk1"/>
                </a:solidFill>
                <a:latin typeface="Calibri"/>
                <a:ea typeface="Calibri"/>
                <a:cs typeface="Calibri"/>
                <a:sym typeface="Calibri"/>
              </a:rPr>
              <a:t>Jullie laten zien hoe de uitvinding van toen nog steeds wordt gebruikt in het heden.</a:t>
            </a:r>
            <a:endParaRPr sz="25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75" name="Google Shape;175;p4"/>
          <p:cNvPicPr preferRelativeResize="0"/>
          <p:nvPr>
            <p:ph idx="1" type="body"/>
          </p:nvPr>
        </p:nvPicPr>
        <p:blipFill rotWithShape="1">
          <a:blip r:embed="rId3">
            <a:alphaModFix/>
          </a:blip>
          <a:srcRect b="3005" l="0" r="0" t="2852"/>
          <a:stretch/>
        </p:blipFill>
        <p:spPr>
          <a:xfrm>
            <a:off x="73400" y="10"/>
            <a:ext cx="12192000" cy="6858000"/>
          </a:xfrm>
          <a:prstGeom prst="rect">
            <a:avLst/>
          </a:prstGeom>
          <a:noFill/>
          <a:ln>
            <a:noFill/>
          </a:ln>
          <a:effectLst>
            <a:outerShdw blurRad="596900" sx="87000" rotWithShape="0" algn="ctr" dir="8820000" dist="330200" sy="87000">
              <a:srgbClr val="000000">
                <a:alpha val="28627"/>
              </a:srgbClr>
            </a:outerShdw>
          </a:effectLst>
        </p:spPr>
      </p:pic>
      <p:pic>
        <p:nvPicPr>
          <p:cNvPr id="176" name="Google Shape;176;p4"/>
          <p:cNvPicPr preferRelativeResize="0"/>
          <p:nvPr/>
        </p:nvPicPr>
        <p:blipFill>
          <a:blip r:embed="rId4">
            <a:alphaModFix/>
          </a:blip>
          <a:stretch>
            <a:fillRect/>
          </a:stretch>
        </p:blipFill>
        <p:spPr>
          <a:xfrm>
            <a:off x="4564148" y="775950"/>
            <a:ext cx="2012950" cy="2012950"/>
          </a:xfrm>
          <a:prstGeom prst="rect">
            <a:avLst/>
          </a:prstGeom>
          <a:noFill/>
          <a:ln>
            <a:noFill/>
          </a:ln>
        </p:spPr>
      </p:pic>
      <p:pic>
        <p:nvPicPr>
          <p:cNvPr id="177" name="Google Shape;177;p4"/>
          <p:cNvPicPr preferRelativeResize="0"/>
          <p:nvPr/>
        </p:nvPicPr>
        <p:blipFill rotWithShape="1">
          <a:blip r:embed="rId5">
            <a:alphaModFix/>
          </a:blip>
          <a:srcRect b="3209" l="19487" r="19346" t="4283"/>
          <a:stretch/>
        </p:blipFill>
        <p:spPr>
          <a:xfrm>
            <a:off x="2314198" y="3347875"/>
            <a:ext cx="2194306" cy="2212600"/>
          </a:xfrm>
          <a:prstGeom prst="rect">
            <a:avLst/>
          </a:prstGeom>
          <a:noFill/>
          <a:ln>
            <a:noFill/>
          </a:ln>
        </p:spPr>
      </p:pic>
      <p:pic>
        <p:nvPicPr>
          <p:cNvPr id="178" name="Google Shape;178;p4"/>
          <p:cNvPicPr preferRelativeResize="0"/>
          <p:nvPr/>
        </p:nvPicPr>
        <p:blipFill rotWithShape="1">
          <a:blip r:embed="rId6">
            <a:alphaModFix/>
          </a:blip>
          <a:srcRect b="61467" l="4724" r="46818" t="6268"/>
          <a:stretch/>
        </p:blipFill>
        <p:spPr>
          <a:xfrm>
            <a:off x="8747371" y="834575"/>
            <a:ext cx="2012949" cy="1895700"/>
          </a:xfrm>
          <a:prstGeom prst="rect">
            <a:avLst/>
          </a:prstGeom>
          <a:noFill/>
          <a:ln>
            <a:noFill/>
          </a:ln>
        </p:spPr>
      </p:pic>
      <p:pic>
        <p:nvPicPr>
          <p:cNvPr id="179" name="Google Shape;179;p4"/>
          <p:cNvPicPr preferRelativeResize="0"/>
          <p:nvPr/>
        </p:nvPicPr>
        <p:blipFill rotWithShape="1">
          <a:blip r:embed="rId6">
            <a:alphaModFix/>
          </a:blip>
          <a:srcRect b="26762" l="14342" r="6064" t="40974"/>
          <a:stretch/>
        </p:blipFill>
        <p:spPr>
          <a:xfrm>
            <a:off x="6417236" y="3434900"/>
            <a:ext cx="2915177" cy="1671475"/>
          </a:xfrm>
          <a:prstGeom prst="rect">
            <a:avLst/>
          </a:prstGeom>
          <a:noFill/>
          <a:ln>
            <a:noFill/>
          </a:ln>
        </p:spPr>
      </p:pic>
      <p:cxnSp>
        <p:nvCxnSpPr>
          <p:cNvPr id="180" name="Google Shape;180;p4"/>
          <p:cNvCxnSpPr/>
          <p:nvPr/>
        </p:nvCxnSpPr>
        <p:spPr>
          <a:xfrm>
            <a:off x="6982160" y="1782425"/>
            <a:ext cx="1785300" cy="0"/>
          </a:xfrm>
          <a:prstGeom prst="straightConnector1">
            <a:avLst/>
          </a:prstGeom>
          <a:noFill/>
          <a:ln cap="flat" cmpd="sng" w="76200">
            <a:solidFill>
              <a:schemeClr val="dk1"/>
            </a:solidFill>
            <a:prstDash val="solid"/>
            <a:round/>
            <a:headEnd len="med" w="med" type="none"/>
            <a:tailEnd len="med" w="med" type="triangle"/>
          </a:ln>
        </p:spPr>
      </p:cxnSp>
      <p:cxnSp>
        <p:nvCxnSpPr>
          <p:cNvPr id="181" name="Google Shape;181;p4"/>
          <p:cNvCxnSpPr/>
          <p:nvPr/>
        </p:nvCxnSpPr>
        <p:spPr>
          <a:xfrm>
            <a:off x="4564148" y="4454175"/>
            <a:ext cx="1785300" cy="0"/>
          </a:xfrm>
          <a:prstGeom prst="straightConnector1">
            <a:avLst/>
          </a:prstGeom>
          <a:noFill/>
          <a:ln cap="flat" cmpd="sng" w="76200">
            <a:solidFill>
              <a:schemeClr val="dk1"/>
            </a:solidFill>
            <a:prstDash val="solid"/>
            <a:round/>
            <a:headEnd len="med" w="med" type="none"/>
            <a:tailEnd len="med" w="med" type="triangle"/>
          </a:ln>
        </p:spPr>
      </p:cxnSp>
      <p:pic>
        <p:nvPicPr>
          <p:cNvPr id="182" name="Google Shape;182;p4"/>
          <p:cNvPicPr preferRelativeResize="0"/>
          <p:nvPr/>
        </p:nvPicPr>
        <p:blipFill rotWithShape="1">
          <a:blip r:embed="rId7">
            <a:alphaModFix/>
          </a:blip>
          <a:srcRect b="2386" l="14696" r="8481" t="8574"/>
          <a:stretch/>
        </p:blipFill>
        <p:spPr>
          <a:xfrm>
            <a:off x="1136005" y="702350"/>
            <a:ext cx="2636250" cy="2160150"/>
          </a:xfrm>
          <a:prstGeom prst="rect">
            <a:avLst/>
          </a:prstGeom>
          <a:noFill/>
          <a:ln>
            <a:noFill/>
          </a:ln>
        </p:spPr>
      </p:pic>
      <p:cxnSp>
        <p:nvCxnSpPr>
          <p:cNvPr id="183" name="Google Shape;183;p4"/>
          <p:cNvCxnSpPr/>
          <p:nvPr/>
        </p:nvCxnSpPr>
        <p:spPr>
          <a:xfrm flipH="1">
            <a:off x="3924655" y="586925"/>
            <a:ext cx="398400" cy="2391000"/>
          </a:xfrm>
          <a:prstGeom prst="straightConnector1">
            <a:avLst/>
          </a:prstGeom>
          <a:noFill/>
          <a:ln cap="flat" cmpd="sng" w="28575">
            <a:solidFill>
              <a:schemeClr val="dk1"/>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g2c628e35102_0_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89" name="Google Shape;189;g2c628e35102_0_25"/>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fotolijst, schermopname, Rechthoek&#10;&#10;Automatisch gegenereerde beschrijving" id="95" name="Google Shape;95;p2"/>
          <p:cNvPicPr preferRelativeResize="0"/>
          <p:nvPr>
            <p:ph idx="1" type="body"/>
          </p:nvPr>
        </p:nvPicPr>
        <p:blipFill rotWithShape="1">
          <a:blip r:embed="rId3">
            <a:alphaModFix/>
          </a:blip>
          <a:srcRect b="2887" l="0" r="0" t="2970"/>
          <a:stretch/>
        </p:blipFill>
        <p:spPr>
          <a:xfrm>
            <a:off x="20" y="10"/>
            <a:ext cx="12191979" cy="6857988"/>
          </a:xfrm>
          <a:prstGeom prst="rect">
            <a:avLst/>
          </a:prstGeom>
          <a:noFill/>
          <a:ln>
            <a:noFill/>
          </a:ln>
          <a:effectLst>
            <a:outerShdw blurRad="596900" sx="87000" rotWithShape="0" algn="ctr" dir="8820000" dist="330200" sy="87000">
              <a:srgbClr val="000000">
                <a:alpha val="28627"/>
              </a:srgbClr>
            </a:outerShdw>
          </a:effectLst>
        </p:spPr>
      </p:pic>
      <p:sp>
        <p:nvSpPr>
          <p:cNvPr id="96" name="Google Shape;96;p2"/>
          <p:cNvSpPr txBox="1"/>
          <p:nvPr/>
        </p:nvSpPr>
        <p:spPr>
          <a:xfrm>
            <a:off x="880850" y="1740725"/>
            <a:ext cx="6186900" cy="27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000">
                <a:solidFill>
                  <a:schemeClr val="dk1"/>
                </a:solidFill>
                <a:latin typeface="Calibri"/>
                <a:ea typeface="Calibri"/>
                <a:cs typeface="Calibri"/>
                <a:sym typeface="Calibri"/>
              </a:rPr>
              <a:t>Stel we zouden door de tijd kunnen reizen, waar zou je dan heen willen?</a:t>
            </a:r>
            <a:endParaRPr sz="4000">
              <a:solidFill>
                <a:schemeClr val="dk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b="11469" l="13228" r="13236" t="21099"/>
          <a:stretch/>
        </p:blipFill>
        <p:spPr>
          <a:xfrm>
            <a:off x="6468625" y="113375"/>
            <a:ext cx="4666348" cy="605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g2c628e35102_0_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03" name="Google Shape;103;g2c628e35102_0_15"/>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04" name="Google Shape;104;g2c628e35102_0_15"/>
          <p:cNvPicPr preferRelativeResize="0"/>
          <p:nvPr/>
        </p:nvPicPr>
        <p:blipFill rotWithShape="1">
          <a:blip r:embed="rId4">
            <a:alphaModFix/>
          </a:blip>
          <a:srcRect b="16663" l="1312" r="0" t="16361"/>
          <a:stretch/>
        </p:blipFill>
        <p:spPr>
          <a:xfrm>
            <a:off x="861788" y="650126"/>
            <a:ext cx="10468425" cy="5022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g2c628e35102_0_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10" name="Google Shape;110;g2c628e35102_0_10"/>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11" name="Google Shape;111;g2c628e35102_0_10"/>
          <p:cNvPicPr preferRelativeResize="0"/>
          <p:nvPr/>
        </p:nvPicPr>
        <p:blipFill rotWithShape="1">
          <a:blip r:embed="rId4">
            <a:alphaModFix/>
          </a:blip>
          <a:srcRect b="0" l="0" r="852" t="16819"/>
          <a:stretch/>
        </p:blipFill>
        <p:spPr>
          <a:xfrm>
            <a:off x="1434700" y="797650"/>
            <a:ext cx="9617800" cy="5704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g2c628e35102_0_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17" name="Google Shape;117;g2c628e35102_0_20"/>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18" name="Google Shape;118;g2c628e35102_0_20"/>
          <p:cNvPicPr preferRelativeResize="0"/>
          <p:nvPr/>
        </p:nvPicPr>
        <p:blipFill>
          <a:blip r:embed="rId4">
            <a:alphaModFix/>
          </a:blip>
          <a:stretch>
            <a:fillRect/>
          </a:stretch>
        </p:blipFill>
        <p:spPr>
          <a:xfrm>
            <a:off x="1403229" y="-139125"/>
            <a:ext cx="9700140" cy="68579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 name="Shape 122"/>
        <p:cNvGrpSpPr/>
        <p:nvPr/>
      </p:nvGrpSpPr>
      <p:grpSpPr>
        <a:xfrm>
          <a:off x="0" y="0"/>
          <a:ext cx="0" cy="0"/>
          <a:chOff x="0" y="0"/>
          <a:chExt cx="0" cy="0"/>
        </a:xfrm>
      </p:grpSpPr>
      <p:sp>
        <p:nvSpPr>
          <p:cNvPr id="123" name="Google Shape;123;g2c62a088d3c_0_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24" name="Google Shape;124;g2c62a088d3c_0_17"/>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25" name="Google Shape;125;g2c62a088d3c_0_17"/>
          <p:cNvPicPr preferRelativeResize="0"/>
          <p:nvPr/>
        </p:nvPicPr>
        <p:blipFill rotWithShape="1">
          <a:blip r:embed="rId4">
            <a:alphaModFix/>
          </a:blip>
          <a:srcRect b="9940" l="6935" r="13070" t="16210"/>
          <a:stretch/>
        </p:blipFill>
        <p:spPr>
          <a:xfrm>
            <a:off x="1835100" y="335550"/>
            <a:ext cx="9029050" cy="5893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g2c62a088d3c_0_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31" name="Google Shape;131;g2c62a088d3c_0_2"/>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32" name="Google Shape;132;g2c62a088d3c_0_2"/>
          <p:cNvPicPr preferRelativeResize="0"/>
          <p:nvPr/>
        </p:nvPicPr>
        <p:blipFill rotWithShape="1">
          <a:blip r:embed="rId4">
            <a:alphaModFix/>
          </a:blip>
          <a:srcRect b="0" l="0" r="1390" t="13149"/>
          <a:stretch/>
        </p:blipFill>
        <p:spPr>
          <a:xfrm>
            <a:off x="1487125" y="524300"/>
            <a:ext cx="9565350" cy="595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g2c62a088d3c_0_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38" name="Google Shape;138;g2c62a088d3c_0_7"/>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39" name="Google Shape;139;g2c62a088d3c_0_7"/>
          <p:cNvPicPr preferRelativeResize="0"/>
          <p:nvPr/>
        </p:nvPicPr>
        <p:blipFill rotWithShape="1">
          <a:blip r:embed="rId4">
            <a:alphaModFix/>
          </a:blip>
          <a:srcRect b="0" l="0" r="1603" t="6120"/>
          <a:stretch/>
        </p:blipFill>
        <p:spPr>
          <a:xfrm>
            <a:off x="1245950" y="83900"/>
            <a:ext cx="9544400" cy="6438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g2c62a088d3c_0_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fbeelding met tekst, schermopname, Rechthoek, fotolijst&#10;&#10;Automatisch gegenereerde beschrijving" id="145" name="Google Shape;145;g2c62a088d3c_0_12"/>
          <p:cNvPicPr preferRelativeResize="0"/>
          <p:nvPr>
            <p:ph idx="1" type="body"/>
          </p:nvPr>
        </p:nvPicPr>
        <p:blipFill rotWithShape="1">
          <a:blip r:embed="rId3">
            <a:alphaModFix/>
          </a:blip>
          <a:srcRect b="3003" l="0" r="0" t="2852"/>
          <a:stretch/>
        </p:blipFill>
        <p:spPr>
          <a:xfrm>
            <a:off x="20" y="10"/>
            <a:ext cx="12192000" cy="6858000"/>
          </a:xfrm>
          <a:prstGeom prst="rect">
            <a:avLst/>
          </a:prstGeom>
          <a:noFill/>
          <a:ln>
            <a:noFill/>
          </a:ln>
          <a:effectLst>
            <a:outerShdw blurRad="596900" sx="87000" rotWithShape="0" algn="ctr" dir="8820000" dist="330200" sy="87000">
              <a:srgbClr val="000000">
                <a:alpha val="28630"/>
              </a:srgbClr>
            </a:outerShdw>
          </a:effectLst>
        </p:spPr>
      </p:pic>
      <p:pic>
        <p:nvPicPr>
          <p:cNvPr id="146" name="Google Shape;146;g2c62a088d3c_0_12"/>
          <p:cNvPicPr preferRelativeResize="0"/>
          <p:nvPr/>
        </p:nvPicPr>
        <p:blipFill rotWithShape="1">
          <a:blip r:embed="rId4">
            <a:alphaModFix/>
          </a:blip>
          <a:srcRect b="26606" l="4671" r="17604" t="9327"/>
          <a:stretch/>
        </p:blipFill>
        <p:spPr>
          <a:xfrm>
            <a:off x="1354550" y="608200"/>
            <a:ext cx="9482950" cy="55262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2013-07-15T20:26:40Z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0x01010032A83AE6B835BF4D9E17AEF0A784296C</vt:lpwstr>
  </property>
  <property fmtid="{D5CDD505-2E9C-101B-9397-08002B2CF9AE}" pid="3" name="MediaServiceImageTags">
    <vt:lpwstr/>
  </property>
</Properties>
</file>